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154. JESUH KA LUNGSIM IN KA DEIH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91822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Jesus, Beloved of My Heart </a:t>
            </a:r>
          </a:p>
          <a:p>
            <a:r>
              <a:rPr lang="en-US" sz="4000" dirty="0"/>
              <a:t>Rom. 9:25, 26</a:t>
            </a:r>
          </a:p>
          <a:p>
            <a:r>
              <a:rPr lang="en-US" sz="4000" dirty="0"/>
              <a:t>George D. Mackay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C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heh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heh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hi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nuampen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Hong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lam et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in lam dang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loin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Na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154. JESUH KA LUNGSIM IN KA DEIH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2018-10-15T01:21:46Z</dcterms:modified>
</cp:coreProperties>
</file>